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3750"/>
  </p:normalViewPr>
  <p:slideViewPr>
    <p:cSldViewPr snapToGrid="0" snapToObjects="1">
      <p:cViewPr varScale="1">
        <p:scale>
          <a:sx n="66" d="100"/>
          <a:sy n="66" d="100"/>
        </p:scale>
        <p:origin x="18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A6D04-4AB2-C84A-8667-66712BC51A62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DE63F-A948-BF47-A071-57E2E4485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7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:a16="http://schemas.microsoft.com/office/drawing/2014/main" id="{4F972422-938F-3743-98A7-EA50A4175F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Notes Placeholder 2">
            <a:extLst>
              <a:ext uri="{FF2B5EF4-FFF2-40B4-BE49-F238E27FC236}">
                <a16:creationId xmlns:a16="http://schemas.microsoft.com/office/drawing/2014/main" id="{0F4744C1-D1B7-4E48-81E5-CD99384FAA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Print out as a handout.</a:t>
            </a:r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51A19ACE-1346-8240-A148-2881DC79FC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9pPr>
          </a:lstStyle>
          <a:p>
            <a:fld id="{6590B4E7-D69A-AE45-9C0C-F72C0D55F1DF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3031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58114-1EBE-A94F-83CA-CCFBAD2B3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12299-08C0-AF42-A398-1BC159E4E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13F8B-2011-084C-9BF1-A931F0D6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344-92C7-6B43-8006-044D15136B9B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87EDD-4932-8947-84DC-F043976B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EA531-512D-C145-913C-F4F7D93E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AB7-EB60-7A4C-A573-3F94C1E6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1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02D6-393D-F34E-AC82-03A87F11E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DD96FA-2C34-2644-9AB7-2EFD29663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C3E2E-ECC1-3941-82F3-BA3BC8C0B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344-92C7-6B43-8006-044D15136B9B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1947C-EDD7-734D-A5F3-9C960D3CB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D1F4A-6E53-2B4E-B082-037101567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AB7-EB60-7A4C-A573-3F94C1E6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923E05-80C9-E44B-A21B-5FF7F5496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B3E9F8-CEAE-B54B-86D9-1C555E596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F95D5-0A74-8540-8410-0C9EFA110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344-92C7-6B43-8006-044D15136B9B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3FA0E-250B-C741-985B-BDD148118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99A5C-AC2E-F245-82B3-B5A461997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AB7-EB60-7A4C-A573-3F94C1E6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6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E309E-B97C-DE41-AA78-CB0422B31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9601-79F8-4C43-88A1-AF68F2B53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CEE2D-BD63-A146-A768-1FE14405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344-92C7-6B43-8006-044D15136B9B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CE218-CEF9-A046-AD4E-A98468776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E6712-C450-1A4F-B08C-7D2BF12D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AB7-EB60-7A4C-A573-3F94C1E6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90A69-7D79-5648-84CC-761895F81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B4DF0-E4E6-5A4D-8A82-B329683B4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65C43-305B-B84E-8C9E-A3A628F4F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344-92C7-6B43-8006-044D15136B9B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B77BE-9027-A74E-8E6B-3CCA0D4E5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73927-E048-F24A-BBD6-A26A5FDEC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AB7-EB60-7A4C-A573-3F94C1E6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0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67E9C-0C4B-9444-9A01-F2CC4118F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E7228-330A-5249-8A19-9A50EB38B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EFDE4F-3892-414A-9BED-CEFD37933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55C1C-D758-CF49-B57F-D0DADFD2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344-92C7-6B43-8006-044D15136B9B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1F8E4-7209-FE4C-A0BC-F85D31F9D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4B455-1F9E-6D4F-A455-22A8AB8ED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AB7-EB60-7A4C-A573-3F94C1E6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D6A19-93B2-5343-B80C-6DE1E4377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43C72-F8E3-5E45-9C72-601A07894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DFB50A-1074-144D-B0F1-7F1A40319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79B481-838A-9541-8F42-2BEC522C7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6994A4-6218-074C-81B5-D94014498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ED35D7-A340-F54E-A8BC-C994BEC4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344-92C7-6B43-8006-044D15136B9B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A5E050-F307-5041-A3DF-CA830388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FFDF5C-F200-2849-80F7-CBE0030A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AB7-EB60-7A4C-A573-3F94C1E6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4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B4E18-846D-7641-BFD8-53138BD26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BDCA48-F139-A845-A4F3-2EB5ED432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344-92C7-6B43-8006-044D15136B9B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4753BD-A78A-5D4D-9FB6-B4BAD525A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62CCB1-1BAA-6648-9672-ED627339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AB7-EB60-7A4C-A573-3F94C1E6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1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B24180-E585-6841-AC94-5BC1BC80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344-92C7-6B43-8006-044D15136B9B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F0F6A5-CD42-ED44-B37B-0984D73C9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F42D7D-841C-BF4D-81C9-431745C5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AB7-EB60-7A4C-A573-3F94C1E6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62E4F-038C-3A4D-82DB-B2502E25B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ED090-F8BA-C649-8B87-0E2B9FC90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942BA-017B-1F42-BA8E-D981D42D6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1A34F-4B7B-7146-BE22-68C1AADF8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344-92C7-6B43-8006-044D15136B9B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64C64-7FF0-9644-A4DF-AE21C49EA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5FF38-DAF1-2846-BA34-4C1DDF8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AB7-EB60-7A4C-A573-3F94C1E6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6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2A895-FC6E-2B4D-AF29-74E126EA3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2CFA88-954D-0841-AF4D-228FCE5B5F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CCF4E-82C1-D944-A22C-670142FFA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574589-A73E-5542-9320-0CF978C0F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344-92C7-6B43-8006-044D15136B9B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6F782-B65F-E540-9663-DB96A23C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F8507-5909-3748-9BFC-BE11358F3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AB7-EB60-7A4C-A573-3F94C1E6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35FC82-BE35-F347-ACBB-6D78FF865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84339-0B85-F642-9D28-7B7B44D38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9093E-5356-7B4E-BB6C-EF697AE43B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10344-92C7-6B43-8006-044D15136B9B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65EAE-06AE-4145-B900-C4CBFFFE2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802E9-7341-1A4A-873C-E2F6C5694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3AB7-EB60-7A4C-A573-3F94C1E6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1" name="Group 7">
            <a:extLst>
              <a:ext uri="{FF2B5EF4-FFF2-40B4-BE49-F238E27FC236}">
                <a16:creationId xmlns:a16="http://schemas.microsoft.com/office/drawing/2014/main" id="{AA7FAF1F-3A4E-FA44-BDDD-9266E084E7B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39825" y="17463"/>
            <a:ext cx="10896600" cy="8255000"/>
            <a:chOff x="1608" y="1008"/>
            <a:chExt cx="2544" cy="2851"/>
          </a:xfrm>
        </p:grpSpPr>
        <p:sp>
          <p:nvSpPr>
            <p:cNvPr id="46096" name="AutoShape 6">
              <a:extLst>
                <a:ext uri="{FF2B5EF4-FFF2-40B4-BE49-F238E27FC236}">
                  <a16:creationId xmlns:a16="http://schemas.microsoft.com/office/drawing/2014/main" id="{90F0EE2E-B5F6-1240-A92E-4FF84C5321C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08" y="1008"/>
              <a:ext cx="2544" cy="2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_s3129">
              <a:extLst>
                <a:ext uri="{FF2B5EF4-FFF2-40B4-BE49-F238E27FC236}">
                  <a16:creationId xmlns:a16="http://schemas.microsoft.com/office/drawing/2014/main" id="{7658E304-2061-6848-9D61-9C3D7C7F41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38" y="2190"/>
              <a:ext cx="121" cy="1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6098" name="_s3128">
              <a:extLst>
                <a:ext uri="{FF2B5EF4-FFF2-40B4-BE49-F238E27FC236}">
                  <a16:creationId xmlns:a16="http://schemas.microsoft.com/office/drawing/2014/main" id="{57EF26CE-903E-A143-91C7-A04CE5220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" y="1896"/>
              <a:ext cx="344" cy="3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latin typeface="Comic Sans MS" panose="030F0902030302020204" pitchFamily="66" charset="0"/>
                </a:rPr>
                <a:t>Para</a:t>
              </a:r>
            </a:p>
          </p:txBody>
        </p:sp>
        <p:sp>
          <p:nvSpPr>
            <p:cNvPr id="46099" name="_s3098">
              <a:extLst>
                <a:ext uri="{FF2B5EF4-FFF2-40B4-BE49-F238E27FC236}">
                  <a16:creationId xmlns:a16="http://schemas.microsoft.com/office/drawing/2014/main" id="{77A6F317-B909-4549-8D9A-0DE75B8416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38" y="2432"/>
              <a:ext cx="1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6100" name="_s3097">
              <a:extLst>
                <a:ext uri="{FF2B5EF4-FFF2-40B4-BE49-F238E27FC236}">
                  <a16:creationId xmlns:a16="http://schemas.microsoft.com/office/drawing/2014/main" id="{6C4E6690-D2F6-184D-96E0-FCBE255C9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" y="2260"/>
              <a:ext cx="344" cy="3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700">
                  <a:latin typeface="Comic Sans MS" panose="030F0902030302020204" pitchFamily="66" charset="0"/>
                </a:rPr>
                <a:t>Pasa</a:t>
              </a:r>
            </a:p>
          </p:txBody>
        </p:sp>
        <p:sp>
          <p:nvSpPr>
            <p:cNvPr id="46101" name="_s3096">
              <a:extLst>
                <a:ext uri="{FF2B5EF4-FFF2-40B4-BE49-F238E27FC236}">
                  <a16:creationId xmlns:a16="http://schemas.microsoft.com/office/drawing/2014/main" id="{5E54E914-B6F6-3B4B-9B7A-8AF677BFD7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38" y="2553"/>
              <a:ext cx="121" cy="1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6102" name="_s3095">
              <a:extLst>
                <a:ext uri="{FF2B5EF4-FFF2-40B4-BE49-F238E27FC236}">
                  <a16:creationId xmlns:a16="http://schemas.microsoft.com/office/drawing/2014/main" id="{DE9FD518-07FD-2546-945B-81CAC859A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" y="2624"/>
              <a:ext cx="344" cy="3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500">
                  <a:latin typeface="Comic Sans MS" panose="030F0902030302020204" pitchFamily="66" charset="0"/>
                </a:rPr>
                <a:t> </a:t>
              </a:r>
              <a:r>
                <a:rPr lang="en-US" altLang="en-US" sz="2500">
                  <a:latin typeface="Comic Sans MS" panose="030F0902030302020204" pitchFamily="66" charset="0"/>
                </a:rPr>
                <a:t>Haz</a:t>
              </a:r>
            </a:p>
          </p:txBody>
        </p:sp>
        <p:sp>
          <p:nvSpPr>
            <p:cNvPr id="46103" name="_s3094">
              <a:extLst>
                <a:ext uri="{FF2B5EF4-FFF2-40B4-BE49-F238E27FC236}">
                  <a16:creationId xmlns:a16="http://schemas.microsoft.com/office/drawing/2014/main" id="{0F8778B5-8E43-C94D-9FF9-ED1AA4C6D7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603"/>
              <a:ext cx="0" cy="1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6104" name="_s3093">
              <a:extLst>
                <a:ext uri="{FF2B5EF4-FFF2-40B4-BE49-F238E27FC236}">
                  <a16:creationId xmlns:a16="http://schemas.microsoft.com/office/drawing/2014/main" id="{5AB6D4BA-D806-F741-AE00-7305A42C3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8" y="2775"/>
              <a:ext cx="344" cy="3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latin typeface="Comic Sans MS" panose="030F0902030302020204" pitchFamily="66" charset="0"/>
                </a:rPr>
                <a:t>Cruza</a:t>
              </a:r>
            </a:p>
          </p:txBody>
        </p:sp>
        <p:sp>
          <p:nvSpPr>
            <p:cNvPr id="46105" name="_s3092">
              <a:extLst>
                <a:ext uri="{FF2B5EF4-FFF2-40B4-BE49-F238E27FC236}">
                  <a16:creationId xmlns:a16="http://schemas.microsoft.com/office/drawing/2014/main" id="{1F3729D5-FA94-134C-BDBD-03393F7EE9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1" y="2553"/>
              <a:ext cx="122" cy="1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6106" name="_s3091">
              <a:extLst>
                <a:ext uri="{FF2B5EF4-FFF2-40B4-BE49-F238E27FC236}">
                  <a16:creationId xmlns:a16="http://schemas.microsoft.com/office/drawing/2014/main" id="{8CDA6BD7-32F9-2147-8BF5-9D90B6C4B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624"/>
              <a:ext cx="344" cy="3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latin typeface="Comic Sans MS" panose="030F0902030302020204" pitchFamily="66" charset="0"/>
                </a:rPr>
                <a:t>Sigue</a:t>
              </a:r>
            </a:p>
          </p:txBody>
        </p:sp>
        <p:sp>
          <p:nvSpPr>
            <p:cNvPr id="46107" name="_s3084">
              <a:extLst>
                <a:ext uri="{FF2B5EF4-FFF2-40B4-BE49-F238E27FC236}">
                  <a16:creationId xmlns:a16="http://schemas.microsoft.com/office/drawing/2014/main" id="{0D10D77D-1D6F-524D-9FED-236BF732C8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1" y="2432"/>
              <a:ext cx="1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6108" name="_s3083">
              <a:extLst>
                <a:ext uri="{FF2B5EF4-FFF2-40B4-BE49-F238E27FC236}">
                  <a16:creationId xmlns:a16="http://schemas.microsoft.com/office/drawing/2014/main" id="{83321511-0E2C-9F42-9B34-F300B125D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3" y="2260"/>
              <a:ext cx="344" cy="3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Comic Sans MS" panose="030F0902030302020204" pitchFamily="66" charset="0"/>
                </a:rPr>
                <a:t>Continua</a:t>
              </a:r>
            </a:p>
          </p:txBody>
        </p:sp>
        <p:sp>
          <p:nvSpPr>
            <p:cNvPr id="46109" name="_s3086">
              <a:extLst>
                <a:ext uri="{FF2B5EF4-FFF2-40B4-BE49-F238E27FC236}">
                  <a16:creationId xmlns:a16="http://schemas.microsoft.com/office/drawing/2014/main" id="{888C3063-85AF-4041-9E0D-34F880E035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1" y="2189"/>
              <a:ext cx="122" cy="1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6110" name="_s3085">
              <a:extLst>
                <a:ext uri="{FF2B5EF4-FFF2-40B4-BE49-F238E27FC236}">
                  <a16:creationId xmlns:a16="http://schemas.microsoft.com/office/drawing/2014/main" id="{5C037577-A7D8-3941-91E1-572C5D009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896"/>
              <a:ext cx="344" cy="3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latin typeface="Comic Sans MS" panose="030F0902030302020204" pitchFamily="66" charset="0"/>
                </a:rPr>
                <a:t>Camina</a:t>
              </a:r>
            </a:p>
          </p:txBody>
        </p:sp>
        <p:sp>
          <p:nvSpPr>
            <p:cNvPr id="46111" name="_s3082">
              <a:extLst>
                <a:ext uri="{FF2B5EF4-FFF2-40B4-BE49-F238E27FC236}">
                  <a16:creationId xmlns:a16="http://schemas.microsoft.com/office/drawing/2014/main" id="{FCAFE5DA-5F22-A243-BE8D-DBD0CF601A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2089"/>
              <a:ext cx="0" cy="1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6112" name="_s3081">
              <a:extLst>
                <a:ext uri="{FF2B5EF4-FFF2-40B4-BE49-F238E27FC236}">
                  <a16:creationId xmlns:a16="http://schemas.microsoft.com/office/drawing/2014/main" id="{0533CE69-759F-064C-8E37-81DE1B3E9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8" y="1745"/>
              <a:ext cx="344" cy="3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latin typeface="Comic Sans MS" panose="030F0902030302020204" pitchFamily="66" charset="0"/>
                </a:rPr>
                <a:t>Dobla</a:t>
              </a:r>
            </a:p>
          </p:txBody>
        </p:sp>
        <p:sp>
          <p:nvSpPr>
            <p:cNvPr id="46113" name="_s3080">
              <a:extLst>
                <a:ext uri="{FF2B5EF4-FFF2-40B4-BE49-F238E27FC236}">
                  <a16:creationId xmlns:a16="http://schemas.microsoft.com/office/drawing/2014/main" id="{3E0C309F-07A8-384D-A4CD-E6E5AEF77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8" y="2261"/>
              <a:ext cx="344" cy="3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/>
                <a:t>  </a:t>
              </a:r>
              <a:r>
                <a:rPr lang="en-US" altLang="en-US" sz="2000">
                  <a:latin typeface="Comic Sans MS" panose="030F0902030302020204" pitchFamily="66" charset="0"/>
                </a:rPr>
                <a:t>Giving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mic Sans MS" panose="030F0902030302020204" pitchFamily="66" charset="0"/>
                </a:rPr>
                <a:t>directions</a:t>
              </a:r>
            </a:p>
          </p:txBody>
        </p:sp>
      </p:grpSp>
      <p:pic>
        <p:nvPicPr>
          <p:cNvPr id="46082" name="Picture 38" descr="image009">
            <a:extLst>
              <a:ext uri="{FF2B5EF4-FFF2-40B4-BE49-F238E27FC236}">
                <a16:creationId xmlns:a16="http://schemas.microsoft.com/office/drawing/2014/main" id="{C269BECB-51EF-3540-AA8F-F3B5A40C9A7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62988" y="225426"/>
            <a:ext cx="1619250" cy="2009775"/>
          </a:xfrm>
        </p:spPr>
      </p:pic>
      <p:sp>
        <p:nvSpPr>
          <p:cNvPr id="46083" name="Text Box 39">
            <a:extLst>
              <a:ext uri="{FF2B5EF4-FFF2-40B4-BE49-F238E27FC236}">
                <a16:creationId xmlns:a16="http://schemas.microsoft.com/office/drawing/2014/main" id="{D74784F3-FB7E-A044-A626-EC0515F8E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764" y="2325688"/>
            <a:ext cx="1455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¿Dónde vives?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</a:t>
            </a:r>
          </a:p>
        </p:txBody>
      </p:sp>
      <p:sp>
        <p:nvSpPr>
          <p:cNvPr id="46084" name="Text Box 40">
            <a:extLst>
              <a:ext uri="{FF2B5EF4-FFF2-40B4-BE49-F238E27FC236}">
                <a16:creationId xmlns:a16="http://schemas.microsoft.com/office/drawing/2014/main" id="{3C0B40EE-86A7-A040-964B-EB2CA88E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927726"/>
            <a:ext cx="1379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No problema.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¡Es muy fácil!</a:t>
            </a:r>
          </a:p>
        </p:txBody>
      </p:sp>
      <p:sp>
        <p:nvSpPr>
          <p:cNvPr id="3119" name="Text Box 47">
            <a:extLst>
              <a:ext uri="{FF2B5EF4-FFF2-40B4-BE49-F238E27FC236}">
                <a16:creationId xmlns:a16="http://schemas.microsoft.com/office/drawing/2014/main" id="{5AD8E62C-C1E1-FF44-BF8F-CD9C83D04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825" y="2759076"/>
            <a:ext cx="788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9900"/>
                </a:solidFill>
                <a:latin typeface="Comic Sans MS" panose="030F0902030302020204" pitchFamily="66" charset="0"/>
              </a:rPr>
              <a:t>Turn </a:t>
            </a:r>
          </a:p>
        </p:txBody>
      </p:sp>
      <p:sp>
        <p:nvSpPr>
          <p:cNvPr id="3120" name="Text Box 48">
            <a:extLst>
              <a:ext uri="{FF2B5EF4-FFF2-40B4-BE49-F238E27FC236}">
                <a16:creationId xmlns:a16="http://schemas.microsoft.com/office/drawing/2014/main" id="{689E89F8-CF38-8C40-8F9D-59CCBE2AC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0" y="3171826"/>
            <a:ext cx="795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9900"/>
                </a:solidFill>
                <a:latin typeface="Comic Sans MS" panose="030F0902030302020204" pitchFamily="66" charset="0"/>
              </a:rPr>
              <a:t>Walk</a:t>
            </a:r>
          </a:p>
        </p:txBody>
      </p:sp>
      <p:sp>
        <p:nvSpPr>
          <p:cNvPr id="3122" name="Text Box 50">
            <a:extLst>
              <a:ext uri="{FF2B5EF4-FFF2-40B4-BE49-F238E27FC236}">
                <a16:creationId xmlns:a16="http://schemas.microsoft.com/office/drawing/2014/main" id="{8F6B447C-8F41-5741-B1ED-9E39049F2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7375" y="4235451"/>
            <a:ext cx="117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9900"/>
                </a:solidFill>
              </a:rPr>
              <a:t>Continue</a:t>
            </a:r>
          </a:p>
        </p:txBody>
      </p:sp>
      <p:sp>
        <p:nvSpPr>
          <p:cNvPr id="3123" name="Text Box 51">
            <a:extLst>
              <a:ext uri="{FF2B5EF4-FFF2-40B4-BE49-F238E27FC236}">
                <a16:creationId xmlns:a16="http://schemas.microsoft.com/office/drawing/2014/main" id="{625AA02A-B6B7-B341-B3B7-0BF2B91E3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1438" y="5276851"/>
            <a:ext cx="971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9900"/>
                </a:solidFill>
              </a:rPr>
              <a:t>Follow </a:t>
            </a:r>
          </a:p>
        </p:txBody>
      </p:sp>
      <p:sp>
        <p:nvSpPr>
          <p:cNvPr id="3124" name="Text Box 52">
            <a:extLst>
              <a:ext uri="{FF2B5EF4-FFF2-40B4-BE49-F238E27FC236}">
                <a16:creationId xmlns:a16="http://schemas.microsoft.com/office/drawing/2014/main" id="{5A16B714-DD8C-3945-967D-592BD6F7D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88" y="5686426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9900"/>
                </a:solidFill>
              </a:rPr>
              <a:t>Cross</a:t>
            </a:r>
          </a:p>
        </p:txBody>
      </p:sp>
      <p:sp>
        <p:nvSpPr>
          <p:cNvPr id="3125" name="Text Box 53">
            <a:extLst>
              <a:ext uri="{FF2B5EF4-FFF2-40B4-BE49-F238E27FC236}">
                <a16:creationId xmlns:a16="http://schemas.microsoft.com/office/drawing/2014/main" id="{FD64D4DA-87F2-D74B-AB13-D45A804E2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25" y="5289551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9900"/>
                </a:solidFill>
              </a:rPr>
              <a:t>Make</a:t>
            </a:r>
          </a:p>
        </p:txBody>
      </p:sp>
      <p:sp>
        <p:nvSpPr>
          <p:cNvPr id="3126" name="Text Box 54">
            <a:extLst>
              <a:ext uri="{FF2B5EF4-FFF2-40B4-BE49-F238E27FC236}">
                <a16:creationId xmlns:a16="http://schemas.microsoft.com/office/drawing/2014/main" id="{8DE3FE8B-2E3C-3249-A25F-A3AFE6344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6775" y="3194051"/>
            <a:ext cx="74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9900"/>
                </a:solidFill>
              </a:rPr>
              <a:t>Stop</a:t>
            </a:r>
          </a:p>
        </p:txBody>
      </p:sp>
      <p:sp>
        <p:nvSpPr>
          <p:cNvPr id="3130" name="Text Box 58">
            <a:extLst>
              <a:ext uri="{FF2B5EF4-FFF2-40B4-BE49-F238E27FC236}">
                <a16:creationId xmlns:a16="http://schemas.microsoft.com/office/drawing/2014/main" id="{6241FA09-00EC-3E40-BAAA-0C0675351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2888" y="4227513"/>
            <a:ext cx="71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9900"/>
                </a:solidFill>
              </a:rPr>
              <a:t>Pass</a:t>
            </a:r>
          </a:p>
        </p:txBody>
      </p:sp>
      <p:sp>
        <p:nvSpPr>
          <p:cNvPr id="46093" name="Rectangle 1">
            <a:extLst>
              <a:ext uri="{FF2B5EF4-FFF2-40B4-BE49-F238E27FC236}">
                <a16:creationId xmlns:a16="http://schemas.microsoft.com/office/drawing/2014/main" id="{BF26047D-6350-0845-8ACF-E2626F07D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9" y="419101"/>
            <a:ext cx="6396037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mic Sans MS" panose="030F0902030302020204" pitchFamily="66" charset="0"/>
              </a:rPr>
              <a:t>hasta =until/as far as </a:t>
            </a:r>
            <a:endParaRPr lang="en-US" altLang="en-US" sz="2400">
              <a:latin typeface="Comic Sans MS" panose="030F0902030302020204" pitchFamily="66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mic Sans MS" panose="030F0902030302020204" pitchFamily="66" charset="0"/>
              </a:rPr>
              <a:t>todo derecho = straight /straight ahead  (todo recto)</a:t>
            </a:r>
            <a:endParaRPr lang="en-US" altLang="en-US" sz="2400">
              <a:latin typeface="Comic Sans MS" panose="030F0902030302020204" pitchFamily="66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mic Sans MS" panose="030F0902030302020204" pitchFamily="66" charset="0"/>
              </a:rPr>
              <a:t>en la esquina con __ y ___ = on the corner of ___  and ___</a:t>
            </a:r>
            <a:endParaRPr lang="en-US" altLang="en-US" sz="2400">
              <a:latin typeface="Comic Sans MS" panose="030F0902030302020204" pitchFamily="66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mic Sans MS" panose="030F0902030302020204" pitchFamily="66" charset="0"/>
              </a:rPr>
              <a:t>por una cuadra = for one block (dos cuadras = 2 blocks)</a:t>
            </a:r>
            <a:endParaRPr lang="en-US" altLang="en-US" sz="2400">
              <a:latin typeface="Comic Sans MS" panose="030F0902030302020204" pitchFamily="66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mic Sans MS" panose="030F0902030302020204" pitchFamily="66" charset="0"/>
              </a:rPr>
              <a:t>por una cuadra y media = for 1 ½ blocks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mic Sans MS" panose="030F0902030302020204" pitchFamily="66" charset="0"/>
              </a:rPr>
              <a:t>la rotunda  (la glorieta) = the roundabout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mic Sans MS" panose="030F0902030302020204" pitchFamily="66" charset="0"/>
              </a:rPr>
              <a:t>el semáforo = traffic light</a:t>
            </a:r>
          </a:p>
          <a:p>
            <a:pPr eaLnBrk="1" hangingPunct="1">
              <a:spcBef>
                <a:spcPct val="0"/>
              </a:spcBef>
            </a:pPr>
            <a:endParaRPr lang="en-US" altLang="en-US" sz="2000">
              <a:latin typeface="Comic Sans MS" panose="030F0902030302020204" pitchFamily="66" charset="0"/>
            </a:endParaRPr>
          </a:p>
        </p:txBody>
      </p:sp>
      <p:sp>
        <p:nvSpPr>
          <p:cNvPr id="46094" name="TextBox 2">
            <a:extLst>
              <a:ext uri="{FF2B5EF4-FFF2-40B4-BE49-F238E27FC236}">
                <a16:creationId xmlns:a16="http://schemas.microsoft.com/office/drawing/2014/main" id="{8A60C70F-A01E-0C4E-BE78-E032D8374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2188" y="76200"/>
            <a:ext cx="418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902030302020204" pitchFamily="66" charset="0"/>
              </a:rPr>
              <a:t>Vocabulario #6  - Giving Directions</a:t>
            </a:r>
          </a:p>
        </p:txBody>
      </p:sp>
      <p:pic>
        <p:nvPicPr>
          <p:cNvPr id="46095" name="Picture 37" descr="image012">
            <a:extLst>
              <a:ext uri="{FF2B5EF4-FFF2-40B4-BE49-F238E27FC236}">
                <a16:creationId xmlns:a16="http://schemas.microsoft.com/office/drawing/2014/main" id="{0A8856F3-6850-C749-BA55-F4DCDD491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3643314"/>
            <a:ext cx="17462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23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3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9" grpId="0" build="allAtOnce"/>
      <p:bldP spid="3120" grpId="0"/>
      <p:bldP spid="3122" grpId="0"/>
      <p:bldP spid="3123" grpId="0"/>
      <p:bldP spid="3124" grpId="0"/>
      <p:bldP spid="3125" grpId="0"/>
      <p:bldP spid="3126" grpId="0"/>
      <p:bldP spid="31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Macintosh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Emola</dc:creator>
  <cp:lastModifiedBy>Patricia Emola</cp:lastModifiedBy>
  <cp:revision>1</cp:revision>
  <dcterms:created xsi:type="dcterms:W3CDTF">2018-10-23T21:53:08Z</dcterms:created>
  <dcterms:modified xsi:type="dcterms:W3CDTF">2018-10-23T21:53:54Z</dcterms:modified>
</cp:coreProperties>
</file>